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0" r:id="rId2"/>
    <p:sldId id="315" r:id="rId3"/>
    <p:sldId id="298" r:id="rId4"/>
    <p:sldId id="290" r:id="rId5"/>
    <p:sldId id="303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6:07:39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08ECA-E3CC-4A66-B8D6-D0C26C9D3BE6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4DDE7-E9BF-4E19-9850-12C1180A7C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23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09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95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34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8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55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89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02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85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84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6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B8142-0E10-421E-A0E5-6B69E4E1E0AA}" type="datetimeFigureOut">
              <a:rPr lang="it-IT" smtClean="0"/>
              <a:t>06/08/2024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56965-FF65-4905-A897-A1B2DB8F57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9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customXml" Target="../ink/ink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4EDE6C19-B9D9-5CE5-D5B9-BCCD19C3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53" y="109665"/>
            <a:ext cx="2629061" cy="2765323"/>
          </a:xfrm>
          <a:prstGeom prst="rect">
            <a:avLst/>
          </a:prstGeom>
        </p:spPr>
      </p:pic>
      <p:pic>
        <p:nvPicPr>
          <p:cNvPr id="10" name="AUDIO voce -il buon cavaliere">
            <a:hlinkClick r:id="" action="ppaction://media"/>
            <a:extLst>
              <a:ext uri="{FF2B5EF4-FFF2-40B4-BE49-F238E27FC236}">
                <a16:creationId xmlns:a16="http://schemas.microsoft.com/office/drawing/2014/main" id="{3D3B4BF8-B37F-2A47-9FE9-FA6DDB07B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5928" y="5836059"/>
            <a:ext cx="487363" cy="4873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E9E117-3F03-FB01-BA8F-FD40CFD9E3C0}"/>
              </a:ext>
            </a:extLst>
          </p:cNvPr>
          <p:cNvSpPr txBox="1"/>
          <p:nvPr/>
        </p:nvSpPr>
        <p:spPr>
          <a:xfrm>
            <a:off x="88495" y="0"/>
            <a:ext cx="471948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</a:rPr>
              <a:t>Il Buon Cavaliere   </a:t>
            </a:r>
            <a:r>
              <a:rPr lang="it-IT" sz="2800" dirty="0"/>
              <a:t>- canto -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 Ancor oggi il “Cavaliere” se ne va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 giacca rossa nuovo mantello,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percorre le deserte vie della città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quando incontra, un po' nascosto, un poverello…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Fa molto freddo e chiede carità,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sembra dire:” Coprimi Col Cuore” … </a:t>
            </a: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Il buon Cavaliere una coperta gli dà </a:t>
            </a:r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“Con Cuor Contento” perché regala Amore. (2v) </a:t>
            </a:r>
          </a:p>
          <a:p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Anche oggi il Volontario se ne va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 giacca rossa e basco in testa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percorre le vie della città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disponibile al servizio, mai s’arresta </a:t>
            </a: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4269CD-1941-05BB-7792-C738B8ACDAFF}"/>
              </a:ext>
            </a:extLst>
          </p:cNvPr>
          <p:cNvSpPr txBox="1"/>
          <p:nvPr/>
        </p:nvSpPr>
        <p:spPr>
          <a:xfrm>
            <a:off x="7207047" y="109665"/>
            <a:ext cx="49751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Chi è nel bisogno sempre soccorre: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efficace, tempestivo accorre! </a:t>
            </a: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Il buon Volontario offre il suo aiuto </a:t>
            </a:r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guarda negli occhi, sorride col saluto. (2v) </a:t>
            </a:r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Se il tuo cuore suggerisce di donare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del tempo puoi regalare,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chi è solo offri il tuo talento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non guardare il suo colore, né l’accento!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Chi è nel bisogno è vera “Umanità”: </a:t>
            </a:r>
          </a:p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porta aiuto solo la Bontà … </a:t>
            </a: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Noi Volontari amiamo Fare il Bene, </a:t>
            </a:r>
            <a:endParaRPr lang="it-IT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meglio INSIEME, e farlo sempre bene. (2v)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7571123-93D1-C326-29DF-597ED490F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460" y="3317865"/>
            <a:ext cx="2583280" cy="21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7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58645" y="1941229"/>
            <a:ext cx="10618839" cy="2387600"/>
          </a:xfrm>
        </p:spPr>
        <p:txBody>
          <a:bodyPr>
            <a:noAutofit/>
          </a:bodyPr>
          <a:lstStyle/>
          <a:p>
            <a:r>
              <a:rPr lang="it-IT" sz="4000" dirty="0"/>
              <a:t> </a:t>
            </a:r>
          </a:p>
        </p:txBody>
      </p:sp>
      <p:pic>
        <p:nvPicPr>
          <p:cNvPr id="3" name="AUDIO voce -il buon cavaliere">
            <a:hlinkClick r:id="" action="ppaction://media"/>
            <a:extLst>
              <a:ext uri="{FF2B5EF4-FFF2-40B4-BE49-F238E27FC236}">
                <a16:creationId xmlns:a16="http://schemas.microsoft.com/office/drawing/2014/main" id="{4C345A39-B9CD-B87C-D4A2-58B7EE5D6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4" y="1866868"/>
            <a:ext cx="487363" cy="4873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D85D5B-3D50-E4C9-2815-046A077132D8}"/>
              </a:ext>
            </a:extLst>
          </p:cNvPr>
          <p:cNvSpPr txBox="1"/>
          <p:nvPr/>
        </p:nvSpPr>
        <p:spPr>
          <a:xfrm>
            <a:off x="7737987" y="1925883"/>
            <a:ext cx="263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Voce</a:t>
            </a:r>
          </a:p>
        </p:txBody>
      </p:sp>
      <p:pic>
        <p:nvPicPr>
          <p:cNvPr id="5" name="AUDIO musica-Il Buon Cavaliere">
            <a:hlinkClick r:id="" action="ppaction://media"/>
            <a:extLst>
              <a:ext uri="{FF2B5EF4-FFF2-40B4-BE49-F238E27FC236}">
                <a16:creationId xmlns:a16="http://schemas.microsoft.com/office/drawing/2014/main" id="{A0446E0F-96A8-39DF-1D3C-DC23B1B20C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ACDEAA-0E5F-6808-C469-25D0A16E343D}"/>
              </a:ext>
            </a:extLst>
          </p:cNvPr>
          <p:cNvSpPr txBox="1"/>
          <p:nvPr/>
        </p:nvSpPr>
        <p:spPr>
          <a:xfrm>
            <a:off x="7737987" y="31069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Musica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FE42D1-DA49-B0E4-7500-E0930DEF674D}"/>
              </a:ext>
            </a:extLst>
          </p:cNvPr>
          <p:cNvSpPr txBox="1"/>
          <p:nvPr/>
        </p:nvSpPr>
        <p:spPr>
          <a:xfrm>
            <a:off x="1799303" y="521110"/>
            <a:ext cx="849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Buon Cavaliere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6936DE2-D059-A807-E156-0C7046E10829}"/>
                  </a:ext>
                </a:extLst>
              </p14:cNvPr>
              <p14:cNvContentPartPr/>
              <p14:nvPr/>
            </p14:nvContentPartPr>
            <p14:xfrm>
              <a:off x="6213825" y="2162861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6936DE2-D059-A807-E156-0C7046E108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5185" y="215422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9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95BA8F-E5DB-5861-90EA-ECB7E385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89" y="0"/>
            <a:ext cx="11579022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3C5ABF-FAE9-0143-5F28-7C5025794E87}"/>
              </a:ext>
            </a:extLst>
          </p:cNvPr>
          <p:cNvSpPr txBox="1"/>
          <p:nvPr/>
        </p:nvSpPr>
        <p:spPr>
          <a:xfrm>
            <a:off x="619431" y="186813"/>
            <a:ext cx="439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Camminata in centro storico 2500 passi di Solidarietà</a:t>
            </a:r>
          </a:p>
        </p:txBody>
      </p:sp>
    </p:spTree>
    <p:extLst>
      <p:ext uri="{BB962C8B-B14F-4D97-AF65-F5344CB8AC3E}">
        <p14:creationId xmlns:p14="http://schemas.microsoft.com/office/powerpoint/2010/main" val="177065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477305-EAE3-9018-8D4D-C28DBA4D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15" y="1274975"/>
            <a:ext cx="8547170" cy="43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0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C3C38B-8E3B-E022-2F55-C4E3EEF1117C}"/>
              </a:ext>
            </a:extLst>
          </p:cNvPr>
          <p:cNvSpPr txBox="1"/>
          <p:nvPr/>
        </p:nvSpPr>
        <p:spPr>
          <a:xfrm>
            <a:off x="845574" y="1406013"/>
            <a:ext cx="989125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                           Impara</a:t>
            </a:r>
            <a:r>
              <a:rPr lang="it-IT" sz="3200" dirty="0"/>
              <a:t> il canto IL BUON CAVALIERE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sz="3200" b="1" dirty="0"/>
              <a:t>Costruisci </a:t>
            </a:r>
            <a:r>
              <a:rPr lang="it-IT" sz="3200" dirty="0"/>
              <a:t>una lanterna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                       </a:t>
            </a:r>
            <a:r>
              <a:rPr lang="it-IT" sz="3200" b="1" dirty="0"/>
              <a:t>Disegna/Colora</a:t>
            </a:r>
            <a:r>
              <a:rPr lang="it-IT" sz="3200" dirty="0"/>
              <a:t> un mazzo di fiori per la pace</a:t>
            </a:r>
          </a:p>
          <a:p>
            <a:endParaRPr lang="it-IT" sz="3200" dirty="0"/>
          </a:p>
          <a:p>
            <a:endParaRPr lang="it-IT" dirty="0"/>
          </a:p>
          <a:p>
            <a:r>
              <a:rPr lang="it-IT" sz="3200" dirty="0"/>
              <a:t>               il 9 novembre </a:t>
            </a:r>
            <a:r>
              <a:rPr lang="it-IT" sz="3200" b="1" dirty="0"/>
              <a:t>Vieni a camminare </a:t>
            </a:r>
            <a:r>
              <a:rPr lang="it-IT" sz="3200" dirty="0"/>
              <a:t>con noi</a:t>
            </a:r>
          </a:p>
        </p:txBody>
      </p:sp>
    </p:spTree>
    <p:extLst>
      <p:ext uri="{BB962C8B-B14F-4D97-AF65-F5344CB8AC3E}">
        <p14:creationId xmlns:p14="http://schemas.microsoft.com/office/powerpoint/2010/main" val="3038049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244</Words>
  <Application>Microsoft Office PowerPoint</Application>
  <PresentationFormat>Widescreen</PresentationFormat>
  <Paragraphs>45</Paragraphs>
  <Slides>5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3C</dc:title>
  <dc:creator>FISIOTHIENE</dc:creator>
  <cp:lastModifiedBy>Giuseppe</cp:lastModifiedBy>
  <cp:revision>70</cp:revision>
  <dcterms:created xsi:type="dcterms:W3CDTF">2023-01-04T07:35:45Z</dcterms:created>
  <dcterms:modified xsi:type="dcterms:W3CDTF">2024-08-06T15:44:37Z</dcterms:modified>
</cp:coreProperties>
</file>